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6" r:id="rId2"/>
    <p:sldId id="325" r:id="rId3"/>
    <p:sldId id="327" r:id="rId4"/>
    <p:sldId id="328" r:id="rId5"/>
    <p:sldId id="329" r:id="rId6"/>
    <p:sldId id="330" r:id="rId7"/>
    <p:sldId id="331" r:id="rId8"/>
    <p:sldId id="324" r:id="rId9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00AEEF"/>
    <a:srgbClr val="1737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9" autoAdjust="0"/>
    <p:restoredTop sz="96547" autoAdjust="0"/>
  </p:normalViewPr>
  <p:slideViewPr>
    <p:cSldViewPr snapToGrid="0" showGuides="1">
      <p:cViewPr>
        <p:scale>
          <a:sx n="96" d="100"/>
          <a:sy n="96" d="100"/>
        </p:scale>
        <p:origin x="-504" y="-336"/>
      </p:cViewPr>
      <p:guideLst>
        <p:guide orient="horz" pos="3120"/>
        <p:guide orient="horz" pos="2999"/>
        <p:guide orient="horz" pos="150"/>
        <p:guide pos="189"/>
        <p:guide pos="2880"/>
        <p:guide pos="55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D1A316-DDF2-4716-8B37-9853DB8D8298}" type="datetimeFigureOut">
              <a:rPr lang="ru-RU" smtClean="0"/>
              <a:pPr/>
              <a:t>27.11.2018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784674-ED39-4E6E-97EE-FEBEC947451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1676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84674-ED39-4E6E-97EE-FEBEC947451B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87520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84674-ED39-4E6E-97EE-FEBEC947451B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87520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84674-ED39-4E6E-97EE-FEBEC947451B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87520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84674-ED39-4E6E-97EE-FEBEC947451B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87520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84674-ED39-4E6E-97EE-FEBEC947451B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87520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84674-ED39-4E6E-97EE-FEBEC947451B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87520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84674-ED39-4E6E-97EE-FEBEC947451B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8752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8CCE0-4DD8-4E1C-9943-C4C2A0FCC20E}" type="datetime1">
              <a:rPr lang="ru-RU" smtClean="0"/>
              <a:pPr/>
              <a:t>27.11.2018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16A60-BC42-4C76-BD74-989E8971A77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9099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0428A-73D3-4419-B483-E84ACFC665EF}" type="datetime1">
              <a:rPr lang="ru-RU" smtClean="0"/>
              <a:pPr/>
              <a:t>27.11.2018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16A60-BC42-4C76-BD74-989E8971A77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6495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F8BED-9FC1-4509-8011-6BDAC3886EBD}" type="datetime1">
              <a:rPr lang="ru-RU" smtClean="0"/>
              <a:pPr/>
              <a:t>27.11.2018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16A60-BC42-4C76-BD74-989E8971A77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5663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888B3-E1CD-4D8C-BB4B-0DB19BE2DD8A}" type="datetime1">
              <a:rPr lang="ru-RU" smtClean="0"/>
              <a:pPr/>
              <a:t>27.11.2018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16A60-BC42-4C76-BD74-989E8971A77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2811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83DB0-DBAB-466C-A605-68AFAA430004}" type="datetime1">
              <a:rPr lang="ru-RU" smtClean="0"/>
              <a:pPr/>
              <a:t>27.11.2018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16A60-BC42-4C76-BD74-989E8971A77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365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F26AF-C25D-460A-90FF-1CBACAAD60FB}" type="datetime1">
              <a:rPr lang="ru-RU" smtClean="0"/>
              <a:pPr/>
              <a:t>27.11.2018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16A60-BC42-4C76-BD74-989E8971A77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706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BBA93-A26F-4545-A999-7A19CC7946BC}" type="datetime1">
              <a:rPr lang="ru-RU" smtClean="0"/>
              <a:pPr/>
              <a:t>27.11.2018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16A60-BC42-4C76-BD74-989E8971A77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9024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4E38D-D7D8-4995-B197-7FA659CB6111}" type="datetime1">
              <a:rPr lang="ru-RU" smtClean="0"/>
              <a:pPr/>
              <a:t>27.11.2018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16A60-BC42-4C76-BD74-989E8971A77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9563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9A121-53B2-4443-9B4A-1447F307F325}" type="datetime1">
              <a:rPr lang="ru-RU" smtClean="0"/>
              <a:pPr/>
              <a:t>27.11.2018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16A60-BC42-4C76-BD74-989E8971A77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0154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71ED3-7854-4694-A3CA-B1A84232B2F4}" type="datetime1">
              <a:rPr lang="ru-RU" smtClean="0"/>
              <a:pPr/>
              <a:t>27.11.2018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16A60-BC42-4C76-BD74-989E8971A77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435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36216-B047-4CE6-AE63-65B34DF12F11}" type="datetime1">
              <a:rPr lang="ru-RU" smtClean="0"/>
              <a:pPr/>
              <a:t>27.11.2018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16A60-BC42-4C76-BD74-989E8971A77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8101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95CC7B-B147-4AF9-ABCC-76403673E392}" type="datetime1">
              <a:rPr lang="ru-RU" smtClean="0"/>
              <a:pPr/>
              <a:t>27.11.2018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16A60-BC42-4C76-BD74-989E8971A77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7089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79634" y="2271071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1682" y="1967946"/>
            <a:ext cx="80606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Безопасный Интернет</a:t>
            </a:r>
          </a:p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«Скорая помощь онлайн»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8783" y="4022367"/>
            <a:ext cx="41545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</a:rPr>
              <a:t>Начальник </a:t>
            </a: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</a:rPr>
              <a:t>отдела по защите прав субъектов персональных данных и надзора в сфере информационных технологий </a:t>
            </a: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</a:rPr>
              <a:t>Управления Роскомнадзора </a:t>
            </a: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</a:rPr>
              <a:t>по Дальневосточному федеральному </a:t>
            </a: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</a:rPr>
              <a:t>округу -  Ляшенко </a:t>
            </a: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</a:rPr>
              <a:t>Олеся Викторовна</a:t>
            </a:r>
          </a:p>
        </p:txBody>
      </p:sp>
    </p:spTree>
    <p:extLst>
      <p:ext uri="{BB962C8B-B14F-4D97-AF65-F5344CB8AC3E}">
        <p14:creationId xmlns:p14="http://schemas.microsoft.com/office/powerpoint/2010/main" val="3106684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16A60-BC42-4C76-BD74-989E8971A774}" type="slidenum">
              <a:rPr lang="ru-RU" smtClean="0"/>
              <a:pPr/>
              <a:t>2</a:t>
            </a:fld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06" y="-1"/>
            <a:ext cx="9140307" cy="514349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08113" y="352591"/>
            <a:ext cx="851783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96957" y="238720"/>
            <a:ext cx="8160025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ИНФОРМАЦИЯ О ВСЕРОССИЙСКОЙ ЛИНИИ ПОМОЩИ «ДЕТИ ОНЛАЙН</a:t>
            </a:r>
            <a:r>
              <a:rPr lang="ru-RU" sz="1400" b="1" dirty="0" smtClean="0"/>
              <a:t>»</a:t>
            </a:r>
          </a:p>
          <a:p>
            <a:pPr algn="ctr"/>
            <a:endParaRPr lang="ru-RU" sz="1400" dirty="0"/>
          </a:p>
          <a:p>
            <a:pPr algn="ctr"/>
            <a:r>
              <a:rPr lang="ru-RU" sz="1400" dirty="0" smtClean="0"/>
              <a:t>В </a:t>
            </a:r>
            <a:r>
              <a:rPr lang="ru-RU" sz="1400" dirty="0"/>
              <a:t>2009 г. в рамках Года Безопасного Интернета в России была создана Линия помощи «Дети Онлайн» для оказания психологической и </a:t>
            </a:r>
            <a:r>
              <a:rPr lang="ru-RU" sz="1400" dirty="0" smtClean="0"/>
              <a:t>информационной </a:t>
            </a:r>
            <a:r>
              <a:rPr lang="ru-RU" sz="1400" dirty="0"/>
              <a:t>поддержки детям и подросткам.</a:t>
            </a:r>
          </a:p>
          <a:p>
            <a:pPr algn="ctr"/>
            <a:r>
              <a:rPr lang="ru-RU" sz="1400" dirty="0"/>
              <a:t>Линия помощи «Дети Онлайн» — это служба телефонного и онлайн-консультирования по вопросам безопасного </a:t>
            </a:r>
            <a:r>
              <a:rPr lang="ru-RU" sz="1400" dirty="0" smtClean="0"/>
              <a:t>использования </a:t>
            </a:r>
            <a:r>
              <a:rPr lang="ru-RU" sz="1400" dirty="0"/>
              <a:t>интернета и мобильной связи для детей, подростков, родителей и работников образовательных учреждений.</a:t>
            </a:r>
          </a:p>
          <a:p>
            <a:pPr algn="ctr"/>
            <a:r>
              <a:rPr lang="ru-RU" sz="1400" dirty="0"/>
              <a:t>На Линии помощи работают профессиональные психологи-эксперты Фонда Развития Интернет и факультета психологии МГУ имени М.В. Ломоносова.</a:t>
            </a:r>
          </a:p>
          <a:p>
            <a:pPr algn="ctr"/>
            <a:r>
              <a:rPr lang="ru-RU" sz="1400" dirty="0"/>
              <a:t>Обратиться на Линию помощи можно как по телефону, так и по электронной почте или в онлайн-чате.</a:t>
            </a:r>
          </a:p>
          <a:p>
            <a:pPr algn="ctr"/>
            <a:r>
              <a:rPr lang="ru-RU" sz="1400" dirty="0"/>
              <a:t>Часы работы: с 9 до 18 часов в будние дни (перерыв с 13 до 14 часов), звонок по России бесплатный.</a:t>
            </a:r>
          </a:p>
          <a:p>
            <a:pPr algn="ctr"/>
            <a:r>
              <a:rPr lang="ru-RU" sz="1400" b="1" dirty="0"/>
              <a:t>Телефон: 8-800-25-000-15.</a:t>
            </a:r>
          </a:p>
          <a:p>
            <a:pPr algn="ctr"/>
            <a:r>
              <a:rPr lang="ru-RU" sz="1400" dirty="0"/>
              <a:t>Электронная почта: helpline@detionline.com</a:t>
            </a:r>
          </a:p>
          <a:p>
            <a:pPr algn="ctr"/>
            <a:r>
              <a:rPr lang="ru-RU" sz="1400" dirty="0"/>
              <a:t>Онлайн-чат: http://detionline.com/</a:t>
            </a:r>
          </a:p>
          <a:p>
            <a:pPr algn="ctr"/>
            <a:r>
              <a:rPr lang="ru-RU" sz="1400" b="1" dirty="0" smtClean="0"/>
              <a:t>Все обращения на Линию полностью анонимны и конфиденциальны.</a:t>
            </a:r>
            <a:endParaRPr lang="ru-RU" sz="14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8586" y="4077144"/>
            <a:ext cx="1469335" cy="574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5943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16A60-BC42-4C76-BD74-989E8971A774}" type="slidenum">
              <a:rPr lang="ru-RU" smtClean="0"/>
              <a:pPr/>
              <a:t>3</a:t>
            </a:fld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06" y="-1"/>
            <a:ext cx="9140307" cy="514349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08113" y="352591"/>
            <a:ext cx="851783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5800" y="998634"/>
            <a:ext cx="76829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 </a:t>
            </a:r>
          </a:p>
          <a:p>
            <a:pPr algn="just"/>
            <a:r>
              <a:rPr lang="ru-RU" b="1" dirty="0"/>
              <a:t>Пример № 1</a:t>
            </a:r>
          </a:p>
          <a:p>
            <a:pPr algn="just"/>
            <a:r>
              <a:rPr lang="ru-RU" dirty="0"/>
              <a:t>Добрый день! Меня зовут Марина, мне 14 лет. Недавно кто-то взломал мой аккаунт в </a:t>
            </a:r>
            <a:r>
              <a:rPr lang="ru-RU" dirty="0" err="1"/>
              <a:t>ВКонтакте</a:t>
            </a:r>
            <a:r>
              <a:rPr lang="ru-RU" dirty="0"/>
              <a:t> и стал размещать на моей стене неприличные изображения. А еще оскорблять от моего имени друзей в </a:t>
            </a:r>
            <a:r>
              <a:rPr lang="ru-RU" dirty="0" err="1"/>
              <a:t>комментах</a:t>
            </a:r>
            <a:r>
              <a:rPr lang="ru-RU" dirty="0"/>
              <a:t> и в </a:t>
            </a:r>
            <a:r>
              <a:rPr lang="ru-RU" dirty="0" err="1"/>
              <a:t>личке</a:t>
            </a:r>
            <a:r>
              <a:rPr lang="ru-RU" dirty="0"/>
              <a:t>. Обо всем я узнала от подруги, так как на даче, где я была, не было интернета. Я восстановила доступ к аккаунту и поменяла пароль, но было уже поздно. Многие удалили меня из друзей и добавили в «черный список», а кое-кто даже перестал со мной разгова­ривать. Я несколько лет вела эту страницу, у меня была почти тысяча подписчиков, а теперь все пропало. Подскажите, как мне поступить? Как вернуть доверие подписчиков?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49796" y="352303"/>
            <a:ext cx="69921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ПРИМЕРЫ ОБРАЩЕНИЙ НА ЛИНИЮ ПОМОЩИ «ДЕТИ ОНЛАЙН»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414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16A60-BC42-4C76-BD74-989E8971A774}" type="slidenum">
              <a:rPr lang="ru-RU" smtClean="0"/>
              <a:pPr/>
              <a:t>4</a:t>
            </a:fld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06" y="-1"/>
            <a:ext cx="9140307" cy="514349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08113" y="352591"/>
            <a:ext cx="851783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5800" y="998634"/>
            <a:ext cx="76829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 </a:t>
            </a:r>
          </a:p>
          <a:p>
            <a:pPr algn="just"/>
            <a:r>
              <a:rPr lang="ru-RU" b="1" dirty="0"/>
              <a:t>Пример № 2</a:t>
            </a:r>
            <a:endParaRPr lang="ru-RU" dirty="0"/>
          </a:p>
          <a:p>
            <a:pPr algn="just"/>
            <a:r>
              <a:rPr lang="ru-RU" dirty="0"/>
              <a:t>Доброго времени суток! Я Артем, учусь в 9-м классе. Однажды на уроке информатики я зашел в свой аккаунт в социальной сети и забыл выйти. Через неделю один из моих одноклассников создал паблик, в которой он выкладывает скриншоты моей личной переписки с друзьями и гадкие комментарии к ним. Там нет ничего такого, но это все равно неприятно. Надо мной все смеются. Я и раньше не был самым популярным в классе, а теперь стал настоящим изгоем. Что мне делать? Можно ли удалить этот паблик? Как наказать одноклассника?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49796" y="352303"/>
            <a:ext cx="69921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ПРИМЕРЫ ОБРАЩЕНИЙ НА ЛИНИЮ ПОМОЩИ «ДЕТИ ОНЛАЙН»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77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16A60-BC42-4C76-BD74-989E8971A774}" type="slidenum">
              <a:rPr lang="ru-RU" smtClean="0"/>
              <a:pPr/>
              <a:t>5</a:t>
            </a:fld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06" y="-1"/>
            <a:ext cx="9155406" cy="514349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08113" y="352591"/>
            <a:ext cx="851783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5800" y="998634"/>
            <a:ext cx="768294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 </a:t>
            </a:r>
            <a:r>
              <a:rPr lang="ru-RU" b="1" dirty="0" smtClean="0"/>
              <a:t>Пример </a:t>
            </a:r>
            <a:r>
              <a:rPr lang="ru-RU" b="1" dirty="0"/>
              <a:t>№ 3</a:t>
            </a:r>
            <a:endParaRPr lang="ru-RU" dirty="0"/>
          </a:p>
          <a:p>
            <a:pPr algn="just"/>
            <a:r>
              <a:rPr lang="ru-RU" dirty="0"/>
              <a:t>Здравствуйте! Меня зовут Настя, мне 15 лет. Недавно я познакомилась с парнем в социальной сети. Он был знако­мым моей подруги и показался мне интересным. Мы стали общаться, оказалось, что у нас много общего. Мы расска­зывали друг другу о себе, о том, где учимся, путешествуем. Вообще-то я скрытная, и профиль у меня только для друзей, но с ним я, кажется, позволила себе лишнего. Однажды он предложил встретиться. Я немного испугалась и отказала ему. Он сказал, что знает, где я учусь и где живу, обещал подстеречь по дороге из школы домой. Я не знаю, правда это, или он меня просто запугивает. Мне действительно страшно. Теперь одна, без подруги, я в школу не хожу. Подскажите, как мне быть?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49796" y="352303"/>
            <a:ext cx="69921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ПРИМЕРЫ ОБРАЩЕНИЙ НА ЛИНИЮ ПОМОЩИ «ДЕТИ ОНЛАЙН»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812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16A60-BC42-4C76-BD74-989E8971A774}" type="slidenum">
              <a:rPr lang="ru-RU" smtClean="0"/>
              <a:pPr/>
              <a:t>6</a:t>
            </a:fld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06" y="-1"/>
            <a:ext cx="9155406" cy="514349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08113" y="352591"/>
            <a:ext cx="851783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5800" y="998634"/>
            <a:ext cx="768294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b="1" dirty="0"/>
              <a:t>Пример № 4</a:t>
            </a:r>
            <a:endParaRPr lang="ru-RU" dirty="0"/>
          </a:p>
          <a:p>
            <a:pPr algn="just"/>
            <a:r>
              <a:rPr lang="ru-RU" dirty="0"/>
              <a:t>Добрый день! Меня зовут Егор, мне 12 лет. Я тут увидел в интернете рекламу новой игры </a:t>
            </a:r>
            <a:r>
              <a:rPr lang="en-US" dirty="0"/>
              <a:t>Dragons</a:t>
            </a:r>
            <a:r>
              <a:rPr lang="ru-RU" dirty="0"/>
              <a:t>&amp;</a:t>
            </a:r>
            <a:r>
              <a:rPr lang="en-US" dirty="0"/>
              <a:t>Unicorns</a:t>
            </a:r>
            <a:r>
              <a:rPr lang="ru-RU" dirty="0"/>
              <a:t>. Для того чтобы в нее поиграть, нужно было зарегистрироваться на сайте и указать номер мобильного, что я и сделал. В резуль­тате игра мне совсем не понравилась, и я быстро забыл про нее. А через несколько дней мне на телефон стали приходить СМС-</a:t>
            </a:r>
            <a:r>
              <a:rPr lang="ru-RU" dirty="0" err="1"/>
              <a:t>ки</a:t>
            </a:r>
            <a:r>
              <a:rPr lang="ru-RU" dirty="0"/>
              <a:t> с рекламой с разных номеров. Я удалил свой аккаунт на сайте игры, но это не помогло, СМС-</a:t>
            </a:r>
            <a:r>
              <a:rPr lang="ru-RU" dirty="0" err="1"/>
              <a:t>ки</a:t>
            </a:r>
            <a:r>
              <a:rPr lang="ru-RU" dirty="0"/>
              <a:t> продолжают при­ходить. Подскажите, как от них избавиться?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49796" y="352303"/>
            <a:ext cx="69921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ПРИМЕРЫ ОБРАЩЕНИЙ НА ЛИНИЮ ПОМОЩИ «ДЕТИ ОНЛАЙН»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61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16A60-BC42-4C76-BD74-989E8971A774}" type="slidenum">
              <a:rPr lang="ru-RU" smtClean="0"/>
              <a:pPr/>
              <a:t>7</a:t>
            </a:fld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06" y="-1"/>
            <a:ext cx="9155406" cy="514349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08113" y="352591"/>
            <a:ext cx="851783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8539" y="998634"/>
            <a:ext cx="8587409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 </a:t>
            </a:r>
            <a:r>
              <a:rPr lang="ru-RU" b="1" dirty="0"/>
              <a:t>Пример № 5</a:t>
            </a:r>
            <a:endParaRPr lang="ru-RU" dirty="0"/>
          </a:p>
          <a:p>
            <a:pPr algn="just"/>
            <a:r>
              <a:rPr lang="ru-RU" dirty="0"/>
              <a:t>Добрый день, меня зовут Лена! Мне 15 лет. Меня обма­нула моя «подруга» из социальной сети. Мы общались больше года. Познакомились в </a:t>
            </a:r>
            <a:r>
              <a:rPr lang="ru-RU" dirty="0" err="1"/>
              <a:t>паблике</a:t>
            </a:r>
            <a:r>
              <a:rPr lang="ru-RU" dirty="0"/>
              <a:t> про ролевые игры. Я говорила ей, что мечтаю приобрести последний сет игры </a:t>
            </a:r>
            <a:r>
              <a:rPr lang="en-US" dirty="0"/>
              <a:t>Dungeons</a:t>
            </a:r>
            <a:r>
              <a:rPr lang="ru-RU" dirty="0"/>
              <a:t>&amp;</a:t>
            </a:r>
            <a:r>
              <a:rPr lang="en-US" dirty="0"/>
              <a:t>Dragons</a:t>
            </a:r>
            <a:r>
              <a:rPr lang="ru-RU" dirty="0"/>
              <a:t>, но у нас он не продается. Заказать по интернету я не могу. У меня нет банковской карты, а родители свою не дают. Подруга предложила мне помочь купить сет. Она уже студентка, и у нее есть карта. Она предложила мне перевести ей деньги на Яндекс-Кошелек и обещала сделать заказ с доставкой на мой адрес. Я с радостью согласилась и перевела ей деньги. Прошел месяц, а посылка не приходила. Когда я спрашивала ее об этом, она отвечала, что нужно подо­ждать. Потом она стала появляться в сети все реже и реже, пока совсем не пропала. Совершенно случайно я узнала, что она обманула еще несколько человек аналогичным способом. Подскажите, можно ли что-то сделать? Вернуть деньги или наказать эту мошенницу?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49796" y="352303"/>
            <a:ext cx="69921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ПРИМЕРЫ ОБРАЩЕНИЙ НА ЛИНИЮ ПОМОЩИ «ДЕТИ ОНЛАЙН»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24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16A60-BC42-4C76-BD74-989E8971A774}" type="slidenum">
              <a:rPr lang="ru-RU" smtClean="0"/>
              <a:pPr/>
              <a:t>8</a:t>
            </a:fld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24" y="0"/>
            <a:ext cx="9140307" cy="51435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08113" y="283017"/>
            <a:ext cx="851783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52938" y="455437"/>
            <a:ext cx="666915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Обратиться на Линию помощи можно как по телефону, так и по электронной почте или в </a:t>
            </a:r>
            <a:r>
              <a:rPr lang="ru-RU" sz="2000" dirty="0" smtClean="0"/>
              <a:t>онлайн-чате</a:t>
            </a:r>
            <a:endParaRPr lang="ru-RU" sz="2000" dirty="0"/>
          </a:p>
          <a:p>
            <a:pPr algn="ctr"/>
            <a:r>
              <a:rPr lang="ru-RU" sz="2000" dirty="0" smtClean="0"/>
              <a:t>звонок </a:t>
            </a:r>
            <a:r>
              <a:rPr lang="ru-RU" sz="2000" dirty="0"/>
              <a:t>по России </a:t>
            </a:r>
            <a:r>
              <a:rPr lang="ru-RU" sz="2000" dirty="0" smtClean="0"/>
              <a:t>бесплатный</a:t>
            </a:r>
            <a:endParaRPr lang="ru-RU" sz="2000" dirty="0"/>
          </a:p>
          <a:p>
            <a:pPr algn="ctr"/>
            <a:r>
              <a:rPr lang="ru-RU" sz="2000" b="1" dirty="0"/>
              <a:t>Телефон: 8-800-25-000-15.</a:t>
            </a:r>
          </a:p>
          <a:p>
            <a:pPr algn="ctr"/>
            <a:r>
              <a:rPr lang="ru-RU" sz="2000" dirty="0"/>
              <a:t>Электронная почта: helpline@detionline.com</a:t>
            </a:r>
          </a:p>
          <a:p>
            <a:pPr algn="ctr"/>
            <a:r>
              <a:rPr lang="ru-RU" sz="2000" dirty="0"/>
              <a:t>Онлайн-чат: http://detionline.com/</a:t>
            </a:r>
          </a:p>
          <a:p>
            <a:pPr algn="ctr"/>
            <a:r>
              <a:rPr lang="ru-RU" sz="2000" b="1" dirty="0"/>
              <a:t>Все обращения на Линию полностью анонимны и конфиденциальны.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8585" y="3789959"/>
            <a:ext cx="1469335" cy="574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5985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2862</TotalTime>
  <Words>286</Words>
  <Application>Microsoft Office PowerPoint</Application>
  <PresentationFormat>Экран (16:9)</PresentationFormat>
  <Paragraphs>93</Paragraphs>
  <Slides>8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Назарова Е.М</dc:creator>
  <cp:lastModifiedBy>Роскомнадзор</cp:lastModifiedBy>
  <cp:revision>316</cp:revision>
  <dcterms:created xsi:type="dcterms:W3CDTF">2015-01-29T07:54:40Z</dcterms:created>
  <dcterms:modified xsi:type="dcterms:W3CDTF">2018-11-27T07:53:25Z</dcterms:modified>
</cp:coreProperties>
</file>